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85" r:id="rId2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950" autoAdjust="0"/>
  </p:normalViewPr>
  <p:slideViewPr>
    <p:cSldViewPr>
      <p:cViewPr>
        <p:scale>
          <a:sx n="70" d="100"/>
          <a:sy n="70" d="100"/>
        </p:scale>
        <p:origin x="-2016" y="-4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F5BDAD-E0A0-42BD-9AD9-BB71125B8187}" type="datetimeFigureOut">
              <a:rPr lang="nb-NO" smtClean="0"/>
              <a:t>03.05.2018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38EDEC-5F18-4BBD-A2DB-E8B07C7B0FB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48389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/>
        </p:nvSpPr>
        <p:spPr>
          <a:xfrm>
            <a:off x="0" y="2132856"/>
            <a:ext cx="9144000" cy="151216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nb-NO" sz="1000">
              <a:solidFill>
                <a:prstClr val="white"/>
              </a:solidFill>
            </a:endParaRPr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0" y="2130426"/>
            <a:ext cx="9144000" cy="1470025"/>
          </a:xfrm>
        </p:spPr>
        <p:txBody>
          <a:bodyPr>
            <a:normAutofit/>
          </a:bodyPr>
          <a:lstStyle>
            <a:lvl1pPr>
              <a:defRPr sz="3200">
                <a:latin typeface="+mj-lt"/>
              </a:defRPr>
            </a:lvl1pPr>
          </a:lstStyle>
          <a:p>
            <a:r>
              <a:rPr kumimoji="0" lang="nb-NO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897F69"/>
                </a:solidFill>
                <a:effectLst/>
                <a:uLnTx/>
                <a:uFillTx/>
                <a:latin typeface="Helvetica Neue Light"/>
                <a:sym typeface="Helvetica Neue Light" charset="0"/>
              </a:rPr>
              <a:t>Click</a:t>
            </a:r>
            <a:r>
              <a:rPr kumimoji="0" lang="nb-NO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897F69"/>
                </a:solidFill>
                <a:effectLst/>
                <a:uLnTx/>
                <a:uFillTx/>
                <a:latin typeface="Helvetica Neue Light"/>
                <a:sym typeface="Helvetica Neue Light" charset="0"/>
              </a:rPr>
              <a:t> to </a:t>
            </a:r>
            <a:r>
              <a:rPr kumimoji="0" lang="nb-NO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897F69"/>
                </a:solidFill>
                <a:effectLst/>
                <a:uLnTx/>
                <a:uFillTx/>
                <a:latin typeface="Helvetica Neue Light"/>
                <a:sym typeface="Helvetica Neue Light" charset="0"/>
              </a:rPr>
              <a:t>edit</a:t>
            </a:r>
            <a:r>
              <a:rPr kumimoji="0" lang="nb-NO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897F69"/>
                </a:solidFill>
                <a:effectLst/>
                <a:uLnTx/>
                <a:uFillTx/>
                <a:latin typeface="Helvetica Neue Light"/>
                <a:sym typeface="Helvetica Neue Light" charset="0"/>
              </a:rPr>
              <a:t> Master </a:t>
            </a:r>
            <a:r>
              <a:rPr kumimoji="0" lang="nb-NO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897F69"/>
                </a:solidFill>
                <a:effectLst/>
                <a:uLnTx/>
                <a:uFillTx/>
                <a:latin typeface="Helvetica Neue Light"/>
                <a:sym typeface="Helvetica Neue Light" charset="0"/>
              </a:rPr>
              <a:t>title</a:t>
            </a:r>
            <a:r>
              <a:rPr kumimoji="0" lang="nb-NO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897F69"/>
                </a:solidFill>
                <a:effectLst/>
                <a:uLnTx/>
                <a:uFillTx/>
                <a:latin typeface="Helvetica Neue Light"/>
                <a:sym typeface="Helvetica Neue Light" charset="0"/>
              </a:rPr>
              <a:t> </a:t>
            </a:r>
            <a:r>
              <a:rPr kumimoji="0" lang="nb-NO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897F69"/>
                </a:solidFill>
                <a:effectLst/>
                <a:uLnTx/>
                <a:uFillTx/>
                <a:latin typeface="Helvetica Neue Light"/>
                <a:sym typeface="Helvetica Neue Light" charset="0"/>
              </a:rPr>
              <a:t>style</a:t>
            </a:r>
            <a:endParaRPr lang="nb-NO" noProof="0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14037D-E3D9-4F33-BB3D-90301847D3D3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03.05.2018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870836-ED3C-4EB1-A2B4-D9CC9DED7C99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9814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897F69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1D873F7-A8FD-40FA-80C1-3D90556DC219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03.05.2018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956D9D-D249-4D33-BBB2-F5846B58367A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0715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>
            <a:lvl1pPr>
              <a:defRPr>
                <a:solidFill>
                  <a:srgbClr val="897F69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A3FB7D7-B26D-4E45-81D4-94C73888D386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03.05.2018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97820E-EF47-4585-9BF1-20F0880D6252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23451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tel og innhold over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1052514"/>
            <a:ext cx="8229600" cy="576262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844675"/>
            <a:ext cx="8229600" cy="20843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4081464"/>
            <a:ext cx="8229600" cy="2084387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589357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tel, tekst og utklip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utklipp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nb-NO" noProof="0" smtClean="0"/>
              <a:t>Klikk ikonet for å legge til utklipp</a:t>
            </a:r>
            <a:endParaRPr lang="nb-NO" noProof="0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Verdana" pitchFamily="34" charset="0"/>
                <a:ea typeface="+mn-ea"/>
              </a:defRPr>
            </a:lvl1pPr>
          </a:lstStyle>
          <a:p>
            <a:pPr>
              <a:defRPr/>
            </a:pPr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Verdana" pitchFamily="34" charset="0"/>
                <a:ea typeface="+mn-ea"/>
              </a:defRPr>
            </a:lvl1pPr>
          </a:lstStyle>
          <a:p>
            <a:pPr>
              <a:defRPr/>
            </a:pPr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B571C3D-4484-3D44-8775-EB594A678893}" type="slidenum">
              <a:rPr lang="nb-NO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3905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/>
        </p:nvSpPr>
        <p:spPr>
          <a:xfrm>
            <a:off x="0" y="404664"/>
            <a:ext cx="9144000" cy="79208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nb-NO" sz="1000">
              <a:solidFill>
                <a:prstClr val="white"/>
              </a:solidFill>
            </a:endParaRPr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897F69"/>
                </a:solidFill>
                <a:latin typeface="+mj-lt"/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BA19C1-5F28-482D-84E5-E91CE17943B7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03.05.2018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C5951E-E1B9-4467-A306-E5F5D1AC09AE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5089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897F69"/>
                </a:solidFill>
                <a:latin typeface="+mj-lt"/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E2E2A09-2EE4-4A72-B4C5-1D3E012E70CE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03.05.2018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0AACF8-EB41-407A-908A-9E3A523A2383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9287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>
          <a:xfrm>
            <a:off x="0" y="404664"/>
            <a:ext cx="9144000" cy="79208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nb-NO" sz="1000">
              <a:solidFill>
                <a:prstClr val="white"/>
              </a:solidFill>
            </a:endParaRPr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897F69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2705ED6-C1EC-46CC-B0FC-263B4089F92A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03.05.2018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EC4573-0AEE-4A6C-932B-913CB633FB23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00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/>
        </p:nvSpPr>
        <p:spPr>
          <a:xfrm>
            <a:off x="0" y="404664"/>
            <a:ext cx="9144000" cy="79208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nb-NO" sz="1000">
              <a:solidFill>
                <a:prstClr val="white"/>
              </a:solidFill>
            </a:endParaRPr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897F69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190257-A149-432A-83C8-4662D7DE832A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03.05.2018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B0154B-3546-4700-AA9F-6F23C23116C1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8315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/>
          <p:cNvSpPr/>
          <p:nvPr/>
        </p:nvSpPr>
        <p:spPr>
          <a:xfrm>
            <a:off x="0" y="404664"/>
            <a:ext cx="9144000" cy="79208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nb-NO" sz="1000">
              <a:solidFill>
                <a:prstClr val="white"/>
              </a:solidFill>
            </a:endParaRPr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897F69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998BDB-9F40-47A0-BDE6-375A47B9D7B2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03.05.2018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C132E1-4526-492B-888E-164BE40E445C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8499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208E8EC-918E-4AB9-B869-FD107C47461F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03.05.2018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81A36C-A371-44B5-B01F-FA768C809C77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392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4EBFAAC-8068-421D-88BD-3A1930DD64BC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03.05.2018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5A5B43-E758-4AB0-A79A-93E1067CB75C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437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rgbClr val="897F69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745BB9-1FB7-4514-A6F4-7B3907E9FB63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03.05.2018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B6A6BA-D10C-4D5B-BE65-7B89AD3E7B12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8008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0" y="404664"/>
            <a:ext cx="9144000" cy="792088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0" lang="nb-NO" sz="2400" b="0" i="0" u="none" strike="noStrike" kern="0" cap="none" spc="0" normalizeH="0" baseline="0" noProof="0" smtClean="0">
                <a:ln>
                  <a:noFill/>
                </a:ln>
                <a:solidFill>
                  <a:srgbClr val="897F69"/>
                </a:solidFill>
                <a:effectLst/>
                <a:uLnTx/>
                <a:uFillTx/>
                <a:latin typeface="Helvetica Neue Light"/>
                <a:sym typeface="Helvetica Neue Light" charset="0"/>
              </a:rPr>
              <a:t>Klikk for å redigere tittelstil</a:t>
            </a:r>
            <a:endParaRPr lang="nb-NO" noProof="0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340769"/>
            <a:ext cx="8229600" cy="47853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nb-NO" smtClean="0">
                <a:sym typeface="Arial Narrow" charset="0"/>
              </a:rPr>
              <a:t>Klikk for å redigere tekststiler i malen</a:t>
            </a:r>
          </a:p>
          <a:p>
            <a:pPr marL="342900" marR="0" lvl="1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nb-NO" smtClean="0">
                <a:sym typeface="Arial Narrow" charset="0"/>
              </a:rPr>
              <a:t>Andre nivå</a:t>
            </a:r>
          </a:p>
          <a:p>
            <a:pPr marL="342900" marR="0" lvl="2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nb-NO" smtClean="0">
                <a:sym typeface="Arial Narrow" charset="0"/>
              </a:rPr>
              <a:t>Tredje nivå</a:t>
            </a:r>
          </a:p>
          <a:p>
            <a:pPr marL="342900" marR="0" lvl="3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nb-NO" smtClean="0">
                <a:sym typeface="Arial Narrow" charset="0"/>
              </a:rPr>
              <a:t>Fjerde nivå</a:t>
            </a:r>
          </a:p>
          <a:p>
            <a:pPr marL="342900" marR="0" lvl="4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nb-NO" smtClean="0">
                <a:sym typeface="Arial Narrow" charset="0"/>
              </a:rPr>
              <a:t>Femte nivå</a:t>
            </a:r>
            <a:endParaRPr lang="en-US" dirty="0" smtClean="0">
              <a:sym typeface="Arial Narrow" charset="0"/>
            </a:endParaRP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fld id="{2A54C017-81A2-41EA-8B2F-8441C3A31572}" type="datetimeFigureOut">
              <a:rPr lang="nb-NO" smtClean="0">
                <a:solidFill>
                  <a:prstClr val="black">
                    <a:tint val="75000"/>
                  </a:prstClr>
                </a:solidFill>
                <a:latin typeface="Verdana" pitchFamily="34" charset="0"/>
              </a:rPr>
              <a:pPr fontAlgn="base">
                <a:spcBef>
                  <a:spcPct val="50000"/>
                </a:spcBef>
                <a:spcAft>
                  <a:spcPct val="0"/>
                </a:spcAft>
                <a:defRPr/>
              </a:pPr>
              <a:t>03.05.2018</a:t>
            </a:fld>
            <a:endParaRPr lang="nb-NO">
              <a:solidFill>
                <a:prstClr val="black">
                  <a:tint val="75000"/>
                </a:prstClr>
              </a:solidFill>
              <a:latin typeface="Verdana" pitchFamily="34" charset="0"/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endParaRPr lang="nb-NO">
              <a:solidFill>
                <a:prstClr val="black">
                  <a:tint val="75000"/>
                </a:prstClr>
              </a:solidFill>
              <a:latin typeface="Verdana" pitchFamily="34" charset="0"/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fld id="{3797AB6E-A583-4DE8-9CD9-387842689373}" type="slidenum">
              <a:rPr lang="nb-NO" smtClean="0">
                <a:solidFill>
                  <a:prstClr val="black">
                    <a:tint val="75000"/>
                  </a:prstClr>
                </a:solidFill>
                <a:latin typeface="Verdana" pitchFamily="34" charset="0"/>
              </a:rPr>
              <a:pPr fontAlgn="base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nb-NO">
              <a:solidFill>
                <a:prstClr val="black">
                  <a:tint val="75000"/>
                </a:prstClr>
              </a:solidFill>
              <a:latin typeface="Verdana" pitchFamily="34" charset="0"/>
            </a:endParaRP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15" cstate="print"/>
          <a:srcRect l="75597" t="1167" r="259" b="92358"/>
          <a:stretch>
            <a:fillRect/>
          </a:stretch>
        </p:blipFill>
        <p:spPr bwMode="auto">
          <a:xfrm>
            <a:off x="7045325" y="0"/>
            <a:ext cx="2098675" cy="420688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51352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marL="447675" indent="0" algn="l" defTabSz="914400" rtl="0" eaLnBrk="1" latinLnBrk="0" hangingPunct="1">
        <a:spcBef>
          <a:spcPct val="0"/>
        </a:spcBef>
        <a:buNone/>
        <a:defRPr sz="3200" kern="1200">
          <a:solidFill>
            <a:srgbClr val="876B45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B4C4B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B4C4B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rgbClr val="0B4C4B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rgbClr val="0B4C4B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rgbClr val="0B4C4B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Kanopadling på Leirsjøen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340769"/>
            <a:ext cx="8229600" cy="2952327"/>
          </a:xfrm>
        </p:spPr>
        <p:txBody>
          <a:bodyPr>
            <a:normAutofit fontScale="62500" lnSpcReduction="20000"/>
          </a:bodyPr>
          <a:lstStyle/>
          <a:p>
            <a:r>
              <a:rPr lang="nb-NO" b="1" dirty="0" smtClean="0"/>
              <a:t>Før padlingen starter:</a:t>
            </a:r>
          </a:p>
          <a:p>
            <a:pPr lvl="1"/>
            <a:r>
              <a:rPr lang="nb-NO" dirty="0" smtClean="0"/>
              <a:t>Flytevest  </a:t>
            </a:r>
            <a:r>
              <a:rPr lang="nb-NO" smtClean="0"/>
              <a:t>er obligatorisk (riktig </a:t>
            </a:r>
            <a:r>
              <a:rPr lang="nb-NO" dirty="0" smtClean="0"/>
              <a:t>størrelse og korrekt bruk)</a:t>
            </a:r>
          </a:p>
          <a:p>
            <a:pPr lvl="1"/>
            <a:r>
              <a:rPr lang="nb-NO" dirty="0" smtClean="0"/>
              <a:t>Lave </a:t>
            </a:r>
            <a:r>
              <a:rPr lang="nb-NO" dirty="0"/>
              <a:t>sko (unngå </a:t>
            </a:r>
            <a:r>
              <a:rPr lang="nb-NO" dirty="0" smtClean="0"/>
              <a:t> høye støvler)</a:t>
            </a:r>
          </a:p>
          <a:p>
            <a:pPr lvl="1"/>
            <a:r>
              <a:rPr lang="nb-NO" dirty="0" smtClean="0"/>
              <a:t>Uerfarne og erfarne passer godt sammen!</a:t>
            </a:r>
          </a:p>
          <a:p>
            <a:pPr lvl="1"/>
            <a:r>
              <a:rPr lang="nb-NO" dirty="0" smtClean="0"/>
              <a:t>Ikke flere personer i en kano enn det er seter (de fleste kanoene har to seter)</a:t>
            </a:r>
          </a:p>
          <a:p>
            <a:r>
              <a:rPr lang="nb-NO" b="1" dirty="0" smtClean="0"/>
              <a:t>For generell sikkerhet på vannet:</a:t>
            </a:r>
          </a:p>
          <a:p>
            <a:pPr lvl="1"/>
            <a:r>
              <a:rPr lang="nb-NO" dirty="0" smtClean="0"/>
              <a:t>Stå aldri i båten </a:t>
            </a:r>
          </a:p>
          <a:p>
            <a:pPr lvl="1"/>
            <a:r>
              <a:rPr lang="nb-NO" dirty="0" smtClean="0"/>
              <a:t>Padle langs </a:t>
            </a:r>
            <a:r>
              <a:rPr lang="nb-NO" dirty="0"/>
              <a:t>land (Hvordan er egne </a:t>
            </a:r>
            <a:r>
              <a:rPr lang="nb-NO" dirty="0" smtClean="0"/>
              <a:t>svømmeferdigheter med klær i kaldt vann?)</a:t>
            </a:r>
            <a:endParaRPr lang="nb-NO" dirty="0"/>
          </a:p>
          <a:p>
            <a:pPr lvl="1"/>
            <a:r>
              <a:rPr lang="nb-NO" dirty="0" smtClean="0"/>
              <a:t>Vis forsiktighet og hold øye </a:t>
            </a:r>
            <a:r>
              <a:rPr lang="nb-NO" dirty="0"/>
              <a:t>med </a:t>
            </a:r>
            <a:r>
              <a:rPr lang="nb-NO" dirty="0" smtClean="0"/>
              <a:t>hverandre ( for eksempel «Padlekameratbåt</a:t>
            </a:r>
            <a:r>
              <a:rPr lang="nb-NO" dirty="0"/>
              <a:t>» som dere holder dere i nærheten </a:t>
            </a:r>
            <a:r>
              <a:rPr lang="nb-NO" dirty="0" smtClean="0"/>
              <a:t>av).</a:t>
            </a:r>
          </a:p>
          <a:p>
            <a:r>
              <a:rPr lang="nb-NO" b="1" dirty="0" smtClean="0"/>
              <a:t>Hvis uhellet er ute:</a:t>
            </a:r>
          </a:p>
          <a:p>
            <a:pPr lvl="1"/>
            <a:r>
              <a:rPr lang="nb-NO" dirty="0" smtClean="0"/>
              <a:t>Rop på hjelp</a:t>
            </a:r>
          </a:p>
          <a:p>
            <a:pPr lvl="1"/>
            <a:r>
              <a:rPr lang="nb-NO" dirty="0" smtClean="0"/>
              <a:t>Svøm </a:t>
            </a:r>
            <a:r>
              <a:rPr lang="nb-NO" dirty="0"/>
              <a:t>mot </a:t>
            </a:r>
            <a:r>
              <a:rPr lang="nb-NO" dirty="0" smtClean="0"/>
              <a:t>land, evt. hold deg ved båten til du får assistanse, </a:t>
            </a:r>
          </a:p>
          <a:p>
            <a:pPr lvl="1"/>
            <a:r>
              <a:rPr lang="nb-NO" dirty="0" smtClean="0"/>
              <a:t>Kameratredning: henger </a:t>
            </a:r>
            <a:r>
              <a:rPr lang="nb-NO" b="1" i="1" u="sng" dirty="0" smtClean="0"/>
              <a:t>etter bakenden </a:t>
            </a:r>
            <a:r>
              <a:rPr lang="nb-NO" dirty="0" smtClean="0"/>
              <a:t>på en annen kano til land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293096"/>
            <a:ext cx="7704856" cy="22595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54119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1814</TotalTime>
  <Words>128</Words>
  <Application>Microsoft Office PowerPoint</Application>
  <PresentationFormat>Skjermfremvisning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2" baseType="lpstr">
      <vt:lpstr>Tema1</vt:lpstr>
      <vt:lpstr>Kanopadling på Leirsjøen</vt:lpstr>
    </vt:vector>
  </TitlesOfParts>
  <Company>DMMH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Førstehjelp</dc:title>
  <dc:creator>Rune Storli</dc:creator>
  <cp:lastModifiedBy>Børge Moe</cp:lastModifiedBy>
  <cp:revision>34</cp:revision>
  <dcterms:created xsi:type="dcterms:W3CDTF">2016-11-16T15:40:52Z</dcterms:created>
  <dcterms:modified xsi:type="dcterms:W3CDTF">2018-05-03T10:35:01Z</dcterms:modified>
</cp:coreProperties>
</file>